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</p:sldIdLst>
  <p:sldSz cx="10080625" cy="7559675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141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504000" y="-96480"/>
            <a:ext cx="7020360" cy="2016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4759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504000" y="1823760"/>
            <a:ext cx="90727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4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504000" y="4113720"/>
            <a:ext cx="90727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4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504000" y="-96480"/>
            <a:ext cx="7020360" cy="2016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4759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504000" y="1823760"/>
            <a:ext cx="442728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4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5153040" y="1823760"/>
            <a:ext cx="442728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4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5153040" y="4113720"/>
            <a:ext cx="442728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4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504000" y="4113720"/>
            <a:ext cx="442728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4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504000" y="-96480"/>
            <a:ext cx="7020360" cy="2016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4759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504000" y="1823760"/>
            <a:ext cx="292104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4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3571560" y="1823760"/>
            <a:ext cx="292104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4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6639120" y="1823760"/>
            <a:ext cx="292104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4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6639120" y="4113720"/>
            <a:ext cx="292104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4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 type="body"/>
          </p:nvPr>
        </p:nvSpPr>
        <p:spPr>
          <a:xfrm>
            <a:off x="3571560" y="4113720"/>
            <a:ext cx="292104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4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 type="body"/>
          </p:nvPr>
        </p:nvSpPr>
        <p:spPr>
          <a:xfrm>
            <a:off x="504000" y="4113720"/>
            <a:ext cx="292104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4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504000" y="-96480"/>
            <a:ext cx="7020360" cy="2016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4759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504000" y="1823760"/>
            <a:ext cx="9072720" cy="4384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504000" y="-96480"/>
            <a:ext cx="7020360" cy="2016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4759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504000" y="1823760"/>
            <a:ext cx="90727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4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504000" y="-96480"/>
            <a:ext cx="7020360" cy="2016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4759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504000" y="1823760"/>
            <a:ext cx="442728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4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5153040" y="1823760"/>
            <a:ext cx="442728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4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04000" y="-96480"/>
            <a:ext cx="7020360" cy="2016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4759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subTitle"/>
          </p:nvPr>
        </p:nvSpPr>
        <p:spPr>
          <a:xfrm>
            <a:off x="504000" y="287640"/>
            <a:ext cx="7020360" cy="5787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504000" y="-96480"/>
            <a:ext cx="7020360" cy="2016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4759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504000" y="1823760"/>
            <a:ext cx="442728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4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504000" y="4113720"/>
            <a:ext cx="442728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4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5153040" y="1823760"/>
            <a:ext cx="442728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4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504000" y="-96480"/>
            <a:ext cx="7020360" cy="2016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4759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504000" y="1823760"/>
            <a:ext cx="9072720" cy="4384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504000" y="-96480"/>
            <a:ext cx="7020360" cy="2016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4759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504000" y="1823760"/>
            <a:ext cx="442728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4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5153040" y="1823760"/>
            <a:ext cx="442728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4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5153040" y="4113720"/>
            <a:ext cx="442728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4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504000" y="-96480"/>
            <a:ext cx="7020360" cy="2016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4759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504000" y="1823760"/>
            <a:ext cx="442728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4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5153040" y="1823760"/>
            <a:ext cx="442728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4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504000" y="4113720"/>
            <a:ext cx="90727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4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504000" y="-96480"/>
            <a:ext cx="7020360" cy="2016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4759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504000" y="1823760"/>
            <a:ext cx="90727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4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504000" y="4113720"/>
            <a:ext cx="90727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4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504000" y="-96480"/>
            <a:ext cx="7020360" cy="2016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4759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504000" y="1823760"/>
            <a:ext cx="442728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4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5153040" y="1823760"/>
            <a:ext cx="442728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4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5153040" y="4113720"/>
            <a:ext cx="442728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4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" name="PlaceHolder 5"/>
          <p:cNvSpPr>
            <a:spLocks noGrp="1"/>
          </p:cNvSpPr>
          <p:nvPr>
            <p:ph type="body"/>
          </p:nvPr>
        </p:nvSpPr>
        <p:spPr>
          <a:xfrm>
            <a:off x="504000" y="4113720"/>
            <a:ext cx="442728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4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504000" y="-96480"/>
            <a:ext cx="7020360" cy="2016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4759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504000" y="1823760"/>
            <a:ext cx="292104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4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3571560" y="1823760"/>
            <a:ext cx="292104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4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6639120" y="1823760"/>
            <a:ext cx="292104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4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 type="body"/>
          </p:nvPr>
        </p:nvSpPr>
        <p:spPr>
          <a:xfrm>
            <a:off x="6639120" y="4113720"/>
            <a:ext cx="292104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4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6" name="PlaceHolder 6"/>
          <p:cNvSpPr>
            <a:spLocks noGrp="1"/>
          </p:cNvSpPr>
          <p:nvPr>
            <p:ph type="body"/>
          </p:nvPr>
        </p:nvSpPr>
        <p:spPr>
          <a:xfrm>
            <a:off x="3571560" y="4113720"/>
            <a:ext cx="292104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4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7" name="PlaceHolder 7"/>
          <p:cNvSpPr>
            <a:spLocks noGrp="1"/>
          </p:cNvSpPr>
          <p:nvPr>
            <p:ph type="body"/>
          </p:nvPr>
        </p:nvSpPr>
        <p:spPr>
          <a:xfrm>
            <a:off x="504000" y="4113720"/>
            <a:ext cx="292104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4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504000" y="-96480"/>
            <a:ext cx="7020360" cy="2016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4759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subTitle"/>
          </p:nvPr>
        </p:nvSpPr>
        <p:spPr>
          <a:xfrm>
            <a:off x="504000" y="1823760"/>
            <a:ext cx="9072720" cy="4384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504000" y="-96480"/>
            <a:ext cx="7020360" cy="2016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4759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504000" y="1823760"/>
            <a:ext cx="90727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4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504000" y="-96480"/>
            <a:ext cx="7020360" cy="2016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4759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504000" y="1823760"/>
            <a:ext cx="442728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4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5153040" y="1823760"/>
            <a:ext cx="442728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4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504000" y="-96480"/>
            <a:ext cx="7020360" cy="2016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4759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-96480"/>
            <a:ext cx="7020360" cy="2016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4759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04000" y="1823760"/>
            <a:ext cx="90727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4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subTitle"/>
          </p:nvPr>
        </p:nvSpPr>
        <p:spPr>
          <a:xfrm>
            <a:off x="504000" y="287640"/>
            <a:ext cx="7020360" cy="5787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504000" y="-96480"/>
            <a:ext cx="7020360" cy="2016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4759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504000" y="1823760"/>
            <a:ext cx="442728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4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504000" y="4113720"/>
            <a:ext cx="442728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4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 type="body"/>
          </p:nvPr>
        </p:nvSpPr>
        <p:spPr>
          <a:xfrm>
            <a:off x="5153040" y="1823760"/>
            <a:ext cx="442728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4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504000" y="-96480"/>
            <a:ext cx="7020360" cy="2016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4759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504000" y="1823760"/>
            <a:ext cx="442728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4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5153040" y="1823760"/>
            <a:ext cx="442728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4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5153040" y="4113720"/>
            <a:ext cx="442728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4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504000" y="-96480"/>
            <a:ext cx="7020360" cy="2016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4759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504000" y="1823760"/>
            <a:ext cx="442728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4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5153040" y="1823760"/>
            <a:ext cx="442728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4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504000" y="4113720"/>
            <a:ext cx="90727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4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504000" y="-96480"/>
            <a:ext cx="7020360" cy="2016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4759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504000" y="1823760"/>
            <a:ext cx="90727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4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504000" y="4113720"/>
            <a:ext cx="90727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4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504000" y="-96480"/>
            <a:ext cx="7020360" cy="2016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4759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504000" y="1823760"/>
            <a:ext cx="442728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4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5153040" y="1823760"/>
            <a:ext cx="442728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4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5153040" y="4113720"/>
            <a:ext cx="442728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4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504000" y="4113720"/>
            <a:ext cx="442728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4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504000" y="-96480"/>
            <a:ext cx="7020360" cy="2016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4759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504000" y="1823760"/>
            <a:ext cx="292104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4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3571560" y="1823760"/>
            <a:ext cx="292104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4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 type="body"/>
          </p:nvPr>
        </p:nvSpPr>
        <p:spPr>
          <a:xfrm>
            <a:off x="6639120" y="1823760"/>
            <a:ext cx="292104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4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6" name="PlaceHolder 5"/>
          <p:cNvSpPr>
            <a:spLocks noGrp="1"/>
          </p:cNvSpPr>
          <p:nvPr>
            <p:ph type="body"/>
          </p:nvPr>
        </p:nvSpPr>
        <p:spPr>
          <a:xfrm>
            <a:off x="6639120" y="4113720"/>
            <a:ext cx="292104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4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7" name="PlaceHolder 6"/>
          <p:cNvSpPr>
            <a:spLocks noGrp="1"/>
          </p:cNvSpPr>
          <p:nvPr>
            <p:ph type="body"/>
          </p:nvPr>
        </p:nvSpPr>
        <p:spPr>
          <a:xfrm>
            <a:off x="3571560" y="4113720"/>
            <a:ext cx="292104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4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8" name="PlaceHolder 7"/>
          <p:cNvSpPr>
            <a:spLocks noGrp="1"/>
          </p:cNvSpPr>
          <p:nvPr>
            <p:ph type="body"/>
          </p:nvPr>
        </p:nvSpPr>
        <p:spPr>
          <a:xfrm>
            <a:off x="504000" y="4113720"/>
            <a:ext cx="292104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4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504000" y="-96480"/>
            <a:ext cx="7020360" cy="2016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4759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subTitle"/>
          </p:nvPr>
        </p:nvSpPr>
        <p:spPr>
          <a:xfrm>
            <a:off x="504000" y="1823760"/>
            <a:ext cx="9072720" cy="4384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504000" y="-96480"/>
            <a:ext cx="7020360" cy="2016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4759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 type="body"/>
          </p:nvPr>
        </p:nvSpPr>
        <p:spPr>
          <a:xfrm>
            <a:off x="504000" y="1823760"/>
            <a:ext cx="90727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4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-96480"/>
            <a:ext cx="7020360" cy="2016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4759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4000" y="1823760"/>
            <a:ext cx="442728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4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5153040" y="1823760"/>
            <a:ext cx="442728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4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504000" y="-96480"/>
            <a:ext cx="7020360" cy="2016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4759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504000" y="1823760"/>
            <a:ext cx="442728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4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 type="body"/>
          </p:nvPr>
        </p:nvSpPr>
        <p:spPr>
          <a:xfrm>
            <a:off x="5153040" y="1823760"/>
            <a:ext cx="442728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4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504000" y="-96480"/>
            <a:ext cx="7020360" cy="2016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4759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subTitle"/>
          </p:nvPr>
        </p:nvSpPr>
        <p:spPr>
          <a:xfrm>
            <a:off x="504000" y="287640"/>
            <a:ext cx="7020360" cy="5787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504000" y="-96480"/>
            <a:ext cx="7020360" cy="2016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4759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504000" y="1823760"/>
            <a:ext cx="442728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4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 type="body"/>
          </p:nvPr>
        </p:nvSpPr>
        <p:spPr>
          <a:xfrm>
            <a:off x="504000" y="4113720"/>
            <a:ext cx="442728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4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7" name="PlaceHolder 4"/>
          <p:cNvSpPr>
            <a:spLocks noGrp="1"/>
          </p:cNvSpPr>
          <p:nvPr>
            <p:ph type="body"/>
          </p:nvPr>
        </p:nvSpPr>
        <p:spPr>
          <a:xfrm>
            <a:off x="5153040" y="1823760"/>
            <a:ext cx="442728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4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504000" y="-96480"/>
            <a:ext cx="7020360" cy="2016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4759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 type="body"/>
          </p:nvPr>
        </p:nvSpPr>
        <p:spPr>
          <a:xfrm>
            <a:off x="504000" y="1823760"/>
            <a:ext cx="442728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4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 type="body"/>
          </p:nvPr>
        </p:nvSpPr>
        <p:spPr>
          <a:xfrm>
            <a:off x="5153040" y="1823760"/>
            <a:ext cx="442728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4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1" name="PlaceHolder 4"/>
          <p:cNvSpPr>
            <a:spLocks noGrp="1"/>
          </p:cNvSpPr>
          <p:nvPr>
            <p:ph type="body"/>
          </p:nvPr>
        </p:nvSpPr>
        <p:spPr>
          <a:xfrm>
            <a:off x="5153040" y="4113720"/>
            <a:ext cx="442728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4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504000" y="-96480"/>
            <a:ext cx="7020360" cy="2016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4759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 type="body"/>
          </p:nvPr>
        </p:nvSpPr>
        <p:spPr>
          <a:xfrm>
            <a:off x="504000" y="1823760"/>
            <a:ext cx="442728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4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 type="body"/>
          </p:nvPr>
        </p:nvSpPr>
        <p:spPr>
          <a:xfrm>
            <a:off x="5153040" y="1823760"/>
            <a:ext cx="442728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4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5" name="PlaceHolder 4"/>
          <p:cNvSpPr>
            <a:spLocks noGrp="1"/>
          </p:cNvSpPr>
          <p:nvPr>
            <p:ph type="body"/>
          </p:nvPr>
        </p:nvSpPr>
        <p:spPr>
          <a:xfrm>
            <a:off x="504000" y="4113720"/>
            <a:ext cx="90727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4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504000" y="-96480"/>
            <a:ext cx="7020360" cy="2016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4759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 type="body"/>
          </p:nvPr>
        </p:nvSpPr>
        <p:spPr>
          <a:xfrm>
            <a:off x="504000" y="1823760"/>
            <a:ext cx="90727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4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 type="body"/>
          </p:nvPr>
        </p:nvSpPr>
        <p:spPr>
          <a:xfrm>
            <a:off x="504000" y="4113720"/>
            <a:ext cx="90727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4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504000" y="-96480"/>
            <a:ext cx="7020360" cy="2016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4759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 type="body"/>
          </p:nvPr>
        </p:nvSpPr>
        <p:spPr>
          <a:xfrm>
            <a:off x="504000" y="1823760"/>
            <a:ext cx="442728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4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 type="body"/>
          </p:nvPr>
        </p:nvSpPr>
        <p:spPr>
          <a:xfrm>
            <a:off x="5153040" y="1823760"/>
            <a:ext cx="442728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4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2" name="PlaceHolder 4"/>
          <p:cNvSpPr>
            <a:spLocks noGrp="1"/>
          </p:cNvSpPr>
          <p:nvPr>
            <p:ph type="body"/>
          </p:nvPr>
        </p:nvSpPr>
        <p:spPr>
          <a:xfrm>
            <a:off x="5153040" y="4113720"/>
            <a:ext cx="442728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4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3" name="PlaceHolder 5"/>
          <p:cNvSpPr>
            <a:spLocks noGrp="1"/>
          </p:cNvSpPr>
          <p:nvPr>
            <p:ph type="body"/>
          </p:nvPr>
        </p:nvSpPr>
        <p:spPr>
          <a:xfrm>
            <a:off x="504000" y="4113720"/>
            <a:ext cx="442728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4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504000" y="-96480"/>
            <a:ext cx="7020360" cy="2016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4759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 type="body"/>
          </p:nvPr>
        </p:nvSpPr>
        <p:spPr>
          <a:xfrm>
            <a:off x="504000" y="1823760"/>
            <a:ext cx="292104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4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6" name="PlaceHolder 3"/>
          <p:cNvSpPr>
            <a:spLocks noGrp="1"/>
          </p:cNvSpPr>
          <p:nvPr>
            <p:ph type="body"/>
          </p:nvPr>
        </p:nvSpPr>
        <p:spPr>
          <a:xfrm>
            <a:off x="3571560" y="1823760"/>
            <a:ext cx="292104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4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7" name="PlaceHolder 4"/>
          <p:cNvSpPr>
            <a:spLocks noGrp="1"/>
          </p:cNvSpPr>
          <p:nvPr>
            <p:ph type="body"/>
          </p:nvPr>
        </p:nvSpPr>
        <p:spPr>
          <a:xfrm>
            <a:off x="6639120" y="1823760"/>
            <a:ext cx="292104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4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8" name="PlaceHolder 5"/>
          <p:cNvSpPr>
            <a:spLocks noGrp="1"/>
          </p:cNvSpPr>
          <p:nvPr>
            <p:ph type="body"/>
          </p:nvPr>
        </p:nvSpPr>
        <p:spPr>
          <a:xfrm>
            <a:off x="6639120" y="4113720"/>
            <a:ext cx="292104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4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9" name="PlaceHolder 6"/>
          <p:cNvSpPr>
            <a:spLocks noGrp="1"/>
          </p:cNvSpPr>
          <p:nvPr>
            <p:ph type="body"/>
          </p:nvPr>
        </p:nvSpPr>
        <p:spPr>
          <a:xfrm>
            <a:off x="3571560" y="4113720"/>
            <a:ext cx="292104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4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0" name="PlaceHolder 7"/>
          <p:cNvSpPr>
            <a:spLocks noGrp="1"/>
          </p:cNvSpPr>
          <p:nvPr>
            <p:ph type="body"/>
          </p:nvPr>
        </p:nvSpPr>
        <p:spPr>
          <a:xfrm>
            <a:off x="504000" y="4113720"/>
            <a:ext cx="292104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4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504000" y="-96480"/>
            <a:ext cx="7020360" cy="2016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4759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504000" y="287640"/>
            <a:ext cx="7020360" cy="5787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-96480"/>
            <a:ext cx="7020360" cy="2016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4759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504000" y="1823760"/>
            <a:ext cx="442728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4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504000" y="4113720"/>
            <a:ext cx="442728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4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5153040" y="1823760"/>
            <a:ext cx="442728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4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504000" y="-96480"/>
            <a:ext cx="7020360" cy="2016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4759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504000" y="1823760"/>
            <a:ext cx="442728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4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5153040" y="1823760"/>
            <a:ext cx="442728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4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5153040" y="4113720"/>
            <a:ext cx="442728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4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504000" y="-96480"/>
            <a:ext cx="7020360" cy="2016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4759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504000" y="1823760"/>
            <a:ext cx="442728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4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5153040" y="1823760"/>
            <a:ext cx="442728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4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504000" y="4113720"/>
            <a:ext cx="90727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47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14"/>
          <a:stretch/>
        </p:blipFill>
        <p:spPr>
          <a:xfrm>
            <a:off x="0" y="4320"/>
            <a:ext cx="10078920" cy="7554960"/>
          </a:xfrm>
          <a:prstGeom prst="rect">
            <a:avLst/>
          </a:prstGeom>
          <a:ln>
            <a:noFill/>
          </a:ln>
        </p:spPr>
      </p:pic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текста заголовка щёлкните мышью</a:t>
            </a: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1640" cy="438372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Второй уровень структуры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Третий уровень структуры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Пятый уровень структуры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Шестой уровень структуры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/>
          <p:cNvPicPr/>
          <p:nvPr/>
        </p:nvPicPr>
        <p:blipFill>
          <a:blip r:embed="rId14"/>
          <a:stretch/>
        </p:blipFill>
        <p:spPr>
          <a:xfrm>
            <a:off x="720" y="720"/>
            <a:ext cx="10078920" cy="7558920"/>
          </a:xfrm>
          <a:prstGeom prst="rect">
            <a:avLst/>
          </a:prstGeom>
          <a:ln>
            <a:noFill/>
          </a:ln>
        </p:spPr>
      </p:pic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текста заголовка щёлкните мышью</a:t>
            </a: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Второй уровень структуры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Третий уровень структуры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Пятый уровень структуры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Шестой уровень структуры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dt"/>
          </p:nvPr>
        </p:nvSpPr>
        <p:spPr>
          <a:xfrm>
            <a:off x="473040" y="6886800"/>
            <a:ext cx="2348640" cy="5216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2400" b="0" strike="noStrike" spc="-1">
                <a:solidFill>
                  <a:srgbClr val="DBF5F9"/>
                </a:solidFill>
                <a:uFill>
                  <a:solidFill>
                    <a:srgbClr val="FFFFFF"/>
                  </a:solidFill>
                </a:uFill>
                <a:latin typeface="Source Sans Pro"/>
              </a:rPr>
              <a:t>&lt;дата/время&gt;</a:t>
            </a:r>
          </a:p>
        </p:txBody>
      </p:sp>
      <p:sp>
        <p:nvSpPr>
          <p:cNvPr id="79" name="PlaceHolder 2"/>
          <p:cNvSpPr>
            <a:spLocks noGrp="1"/>
          </p:cNvSpPr>
          <p:nvPr>
            <p:ph type="ftr"/>
          </p:nvPr>
        </p:nvSpPr>
        <p:spPr>
          <a:xfrm>
            <a:off x="3416400" y="6886800"/>
            <a:ext cx="3195000" cy="52164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r>
              <a:rPr lang="ru-RU" sz="2400" b="0" strike="noStrike" spc="-1">
                <a:solidFill>
                  <a:srgbClr val="DBF5F9"/>
                </a:solidFill>
                <a:uFill>
                  <a:solidFill>
                    <a:srgbClr val="FFFFFF"/>
                  </a:solidFill>
                </a:uFill>
                <a:latin typeface="Source Sans Pro"/>
              </a:rPr>
              <a:t>&lt;нижний колонтитул&gt;</a:t>
            </a:r>
          </a:p>
        </p:txBody>
      </p:sp>
      <p:sp>
        <p:nvSpPr>
          <p:cNvPr id="80" name="PlaceHolder 3"/>
          <p:cNvSpPr>
            <a:spLocks noGrp="1"/>
          </p:cNvSpPr>
          <p:nvPr>
            <p:ph type="sldNum"/>
          </p:nvPr>
        </p:nvSpPr>
        <p:spPr>
          <a:xfrm>
            <a:off x="7196760" y="6886800"/>
            <a:ext cx="2348640" cy="5216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fld id="{4384BC69-7012-41D9-AC25-CFAB59600F23}" type="slidenum">
              <a:rPr lang="ru-RU" sz="2400" b="0" strike="noStrike" spc="-1">
                <a:solidFill>
                  <a:srgbClr val="DBF5F9"/>
                </a:solidFill>
                <a:uFill>
                  <a:solidFill>
                    <a:srgbClr val="FFFFFF"/>
                  </a:solidFill>
                </a:uFill>
                <a:latin typeface="Source Sans Pro"/>
              </a:rPr>
              <a:t>‹#›</a:t>
            </a:fld>
            <a:endParaRPr lang="ru-RU" sz="2400" b="0" strike="noStrike" spc="-1">
              <a:solidFill>
                <a:srgbClr val="DBF5F9"/>
              </a:solidFill>
              <a:uFill>
                <a:solidFill>
                  <a:srgbClr val="FFFFFF"/>
                </a:solidFill>
              </a:uFill>
              <a:latin typeface="Source Sans Pro"/>
            </a:endParaRPr>
          </a:p>
        </p:txBody>
      </p:sp>
      <p:sp>
        <p:nvSpPr>
          <p:cNvPr id="81" name="PlaceHolder 4"/>
          <p:cNvSpPr>
            <a:spLocks noGrp="1"/>
          </p:cNvSpPr>
          <p:nvPr>
            <p:ph type="title"/>
          </p:nvPr>
        </p:nvSpPr>
        <p:spPr>
          <a:xfrm>
            <a:off x="460800" y="300960"/>
            <a:ext cx="9072360" cy="445320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s-AR" sz="8000" b="0" strike="noStrike" spc="-1">
                <a:solidFill>
                  <a:srgbClr val="04617B"/>
                </a:solidFill>
                <a:uFill>
                  <a:solidFill>
                    <a:srgbClr val="FFFFFF"/>
                  </a:solidFill>
                </a:uFill>
                <a:latin typeface="Source Sans Pro Light"/>
              </a:rPr>
              <a:t>Для правки текста заголовка щёлкните мышью</a:t>
            </a:r>
          </a:p>
        </p:txBody>
      </p:sp>
      <p:sp>
        <p:nvSpPr>
          <p:cNvPr id="82" name="PlaceHolder 5"/>
          <p:cNvSpPr>
            <a:spLocks noGrp="1"/>
          </p:cNvSpPr>
          <p:nvPr>
            <p:ph type="body"/>
          </p:nvPr>
        </p:nvSpPr>
        <p:spPr>
          <a:xfrm>
            <a:off x="464400" y="5216040"/>
            <a:ext cx="9065160" cy="155016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F491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DBF5F9"/>
                </a:solidFill>
                <a:uFill>
                  <a:solidFill>
                    <a:srgbClr val="FFFFFF"/>
                  </a:solidFill>
                </a:uFill>
                <a:latin typeface="Source Sans Pro"/>
              </a:rPr>
              <a:t>Для правки структуры щёлкните мышью</a:t>
            </a:r>
          </a:p>
          <a:p>
            <a:pPr marL="864000" lvl="1" indent="-324000">
              <a:buClr>
                <a:srgbClr val="F49100"/>
              </a:buClr>
              <a:buSzPct val="75000"/>
              <a:buFont typeface="Symbol" charset="2"/>
              <a:buChar char=""/>
            </a:pPr>
            <a:r>
              <a:rPr lang="ru-RU" sz="2200" b="0" strike="noStrike" spc="-1">
                <a:solidFill>
                  <a:srgbClr val="DBF5F9"/>
                </a:solidFill>
                <a:uFill>
                  <a:solidFill>
                    <a:srgbClr val="FFFFFF"/>
                  </a:solidFill>
                </a:uFill>
                <a:latin typeface="Source Sans Pro"/>
              </a:rPr>
              <a:t>Второй уровень структуры</a:t>
            </a:r>
          </a:p>
          <a:p>
            <a:pPr marL="1296000" lvl="2" indent="-288000">
              <a:buClr>
                <a:srgbClr val="F491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solidFill>
                  <a:srgbClr val="DBF5F9"/>
                </a:solidFill>
                <a:uFill>
                  <a:solidFill>
                    <a:srgbClr val="FFFFFF"/>
                  </a:solidFill>
                </a:uFill>
                <a:latin typeface="Source Sans Pro"/>
              </a:rPr>
              <a:t>Третий уровень структуры</a:t>
            </a:r>
          </a:p>
          <a:p>
            <a:pPr marL="1728000" lvl="3" indent="-216000">
              <a:buClr>
                <a:srgbClr val="F491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DBF5F9"/>
                </a:solidFill>
                <a:uFill>
                  <a:solidFill>
                    <a:srgbClr val="FFFFFF"/>
                  </a:solidFill>
                </a:uFill>
                <a:latin typeface="Source Sans Pro"/>
              </a:rPr>
              <a:t>Четвёртый уровень структуры</a:t>
            </a:r>
          </a:p>
          <a:p>
            <a:pPr marL="2160000" lvl="4" indent="-216000">
              <a:buClr>
                <a:srgbClr val="F491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DBF5F9"/>
                </a:solidFill>
                <a:uFill>
                  <a:solidFill>
                    <a:srgbClr val="FFFFFF"/>
                  </a:solidFill>
                </a:uFill>
                <a:latin typeface="Source Sans Pro"/>
              </a:rPr>
              <a:t>Пятый уровень структуры</a:t>
            </a:r>
          </a:p>
          <a:p>
            <a:pPr marL="2592000" lvl="5" indent="-216000">
              <a:buClr>
                <a:srgbClr val="F491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DBF5F9"/>
                </a:solidFill>
                <a:uFill>
                  <a:solidFill>
                    <a:srgbClr val="FFFFFF"/>
                  </a:solidFill>
                </a:uFill>
                <a:latin typeface="Source Sans Pro"/>
              </a:rPr>
              <a:t>Шестой уровень структуры</a:t>
            </a:r>
          </a:p>
          <a:p>
            <a:pPr marL="3024000" lvl="6" indent="-216000">
              <a:buClr>
                <a:srgbClr val="F491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DBF5F9"/>
                </a:solidFill>
                <a:uFill>
                  <a:solidFill>
                    <a:srgbClr val="FFFFFF"/>
                  </a:solidFill>
                </a:uFill>
                <a:latin typeface="Source Sans Pro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Рисунок 118"/>
          <p:cNvPicPr/>
          <p:nvPr/>
        </p:nvPicPr>
        <p:blipFill>
          <a:blip r:embed="rId14"/>
          <a:stretch/>
        </p:blipFill>
        <p:spPr>
          <a:xfrm>
            <a:off x="-58320" y="107640"/>
            <a:ext cx="7795080" cy="1607400"/>
          </a:xfrm>
          <a:prstGeom prst="rect">
            <a:avLst/>
          </a:prstGeom>
          <a:ln>
            <a:noFill/>
          </a:ln>
        </p:spPr>
      </p:pic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504000" y="287640"/>
            <a:ext cx="7020360" cy="12481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4759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текста заголовка щёлкните мышью</a:t>
            </a: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504000" y="1823760"/>
            <a:ext cx="9072720" cy="43840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47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3039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Второй уровень структуры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Третий уровень структуры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17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17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Пятый уровень структуры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17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Шестой уровень структуры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17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Седьмой уровень структуры</a:t>
            </a:r>
          </a:p>
        </p:txBody>
      </p:sp>
      <p:sp>
        <p:nvSpPr>
          <p:cNvPr id="122" name="PlaceHolder 3"/>
          <p:cNvSpPr>
            <a:spLocks noGrp="1"/>
          </p:cNvSpPr>
          <p:nvPr>
            <p:ph type="dt"/>
          </p:nvPr>
        </p:nvSpPr>
        <p:spPr>
          <a:xfrm>
            <a:off x="504000" y="6886080"/>
            <a:ext cx="2348280" cy="520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&lt;дата/время&gt;</a:t>
            </a:r>
          </a:p>
        </p:txBody>
      </p:sp>
      <p:sp>
        <p:nvSpPr>
          <p:cNvPr id="123" name="PlaceHolder 4"/>
          <p:cNvSpPr>
            <a:spLocks noGrp="1"/>
          </p:cNvSpPr>
          <p:nvPr>
            <p:ph type="ftr"/>
          </p:nvPr>
        </p:nvSpPr>
        <p:spPr>
          <a:xfrm>
            <a:off x="3447000" y="6886080"/>
            <a:ext cx="3195360" cy="52092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&lt;нижний колонтитул&gt;</a:t>
            </a:r>
          </a:p>
        </p:txBody>
      </p:sp>
      <p:sp>
        <p:nvSpPr>
          <p:cNvPr id="124" name="PlaceHolder 5"/>
          <p:cNvSpPr>
            <a:spLocks noGrp="1"/>
          </p:cNvSpPr>
          <p:nvPr>
            <p:ph type="sldNum"/>
          </p:nvPr>
        </p:nvSpPr>
        <p:spPr>
          <a:xfrm>
            <a:off x="7227360" y="6886080"/>
            <a:ext cx="2348280" cy="52092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fld id="{4FD8692D-0709-470A-A98A-F1DA14CC04B3}" type="slidenum"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CustomShape 1"/>
          <p:cNvSpPr/>
          <p:nvPr/>
        </p:nvSpPr>
        <p:spPr>
          <a:xfrm>
            <a:off x="2160000" y="2520000"/>
            <a:ext cx="6359760" cy="1787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6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ТЬЮТОРЫ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6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2019-2020 уч.год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extShape 1"/>
          <p:cNvSpPr txBox="1"/>
          <p:nvPr/>
        </p:nvSpPr>
        <p:spPr>
          <a:xfrm>
            <a:off x="2592000" y="752040"/>
            <a:ext cx="4385520" cy="3999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ru-RU" sz="22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ШЕСТВИЕ ПЕРВОКУРСНИКОВ</a:t>
            </a:r>
          </a:p>
        </p:txBody>
      </p:sp>
      <p:pic>
        <p:nvPicPr>
          <p:cNvPr id="186" name="Рисунок 185"/>
          <p:cNvPicPr/>
          <p:nvPr/>
        </p:nvPicPr>
        <p:blipFill>
          <a:blip r:embed="rId2"/>
          <a:stretch/>
        </p:blipFill>
        <p:spPr>
          <a:xfrm>
            <a:off x="240120" y="1368000"/>
            <a:ext cx="4799880" cy="3600000"/>
          </a:xfrm>
          <a:prstGeom prst="rect">
            <a:avLst/>
          </a:prstGeom>
          <a:ln>
            <a:noFill/>
          </a:ln>
        </p:spPr>
      </p:pic>
      <p:pic>
        <p:nvPicPr>
          <p:cNvPr id="187" name="Рисунок 186"/>
          <p:cNvPicPr/>
          <p:nvPr/>
        </p:nvPicPr>
        <p:blipFill>
          <a:blip r:embed="rId3"/>
          <a:stretch/>
        </p:blipFill>
        <p:spPr>
          <a:xfrm>
            <a:off x="5040000" y="3708000"/>
            <a:ext cx="4752000" cy="3564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extShape 1"/>
          <p:cNvSpPr txBox="1"/>
          <p:nvPr/>
        </p:nvSpPr>
        <p:spPr>
          <a:xfrm>
            <a:off x="2812200" y="569160"/>
            <a:ext cx="3879360" cy="3999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ru-RU" sz="2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ЗАНЯТИЕ С ПСИХОЛОГОМ</a:t>
            </a:r>
          </a:p>
        </p:txBody>
      </p:sp>
      <p:pic>
        <p:nvPicPr>
          <p:cNvPr id="189" name="Рисунок 188"/>
          <p:cNvPicPr/>
          <p:nvPr/>
        </p:nvPicPr>
        <p:blipFill>
          <a:blip r:embed="rId2"/>
          <a:stretch/>
        </p:blipFill>
        <p:spPr>
          <a:xfrm>
            <a:off x="290160" y="1351440"/>
            <a:ext cx="4629960" cy="3472560"/>
          </a:xfrm>
          <a:prstGeom prst="rect">
            <a:avLst/>
          </a:prstGeom>
          <a:ln>
            <a:noFill/>
          </a:ln>
        </p:spPr>
      </p:pic>
      <p:pic>
        <p:nvPicPr>
          <p:cNvPr id="190" name="Рисунок 189"/>
          <p:cNvPicPr/>
          <p:nvPr/>
        </p:nvPicPr>
        <p:blipFill>
          <a:blip r:embed="rId3"/>
          <a:stretch/>
        </p:blipFill>
        <p:spPr>
          <a:xfrm>
            <a:off x="4893840" y="3600000"/>
            <a:ext cx="4898160" cy="3673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extShape 1"/>
          <p:cNvSpPr txBox="1"/>
          <p:nvPr/>
        </p:nvSpPr>
        <p:spPr>
          <a:xfrm>
            <a:off x="1426860" y="569160"/>
            <a:ext cx="5924520" cy="3999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ru-RU" sz="2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РАСШИРЕННЫЙ СОВЕТ ОБУЧАЮЩИХСЯ</a:t>
            </a:r>
          </a:p>
        </p:txBody>
      </p:sp>
      <p:pic>
        <p:nvPicPr>
          <p:cNvPr id="192" name="Рисунок 191"/>
          <p:cNvPicPr/>
          <p:nvPr/>
        </p:nvPicPr>
        <p:blipFill>
          <a:blip r:embed="rId2"/>
          <a:stretch/>
        </p:blipFill>
        <p:spPr>
          <a:xfrm>
            <a:off x="288000" y="1368000"/>
            <a:ext cx="4862160" cy="3240000"/>
          </a:xfrm>
          <a:prstGeom prst="rect">
            <a:avLst/>
          </a:prstGeom>
          <a:ln>
            <a:noFill/>
          </a:ln>
        </p:spPr>
      </p:pic>
      <p:pic>
        <p:nvPicPr>
          <p:cNvPr id="193" name="Рисунок 192"/>
          <p:cNvPicPr/>
          <p:nvPr/>
        </p:nvPicPr>
        <p:blipFill>
          <a:blip r:embed="rId3"/>
          <a:stretch/>
        </p:blipFill>
        <p:spPr>
          <a:xfrm>
            <a:off x="4910760" y="4019400"/>
            <a:ext cx="4881240" cy="3252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extShape 1"/>
          <p:cNvSpPr txBox="1"/>
          <p:nvPr/>
        </p:nvSpPr>
        <p:spPr>
          <a:xfrm>
            <a:off x="2531520" y="567600"/>
            <a:ext cx="4164480" cy="3999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ru-RU" sz="2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ПОСВЯЩЕНИЕ В СТУДЕНТЫ</a:t>
            </a:r>
          </a:p>
        </p:txBody>
      </p:sp>
      <p:pic>
        <p:nvPicPr>
          <p:cNvPr id="195" name="Рисунок 194"/>
          <p:cNvPicPr/>
          <p:nvPr/>
        </p:nvPicPr>
        <p:blipFill>
          <a:blip r:embed="rId2"/>
          <a:stretch/>
        </p:blipFill>
        <p:spPr>
          <a:xfrm>
            <a:off x="805680" y="1571400"/>
            <a:ext cx="7906320" cy="5268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extShape 1"/>
          <p:cNvSpPr txBox="1"/>
          <p:nvPr/>
        </p:nvSpPr>
        <p:spPr>
          <a:xfrm>
            <a:off x="2490000" y="568800"/>
            <a:ext cx="4164480" cy="400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ru-RU" sz="2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ПОСВЯЩЕНИЕ В СТУДЕНТЫ</a:t>
            </a:r>
          </a:p>
        </p:txBody>
      </p:sp>
      <p:pic>
        <p:nvPicPr>
          <p:cNvPr id="197" name="Рисунок 196"/>
          <p:cNvPicPr/>
          <p:nvPr/>
        </p:nvPicPr>
        <p:blipFill>
          <a:blip r:embed="rId2"/>
          <a:stretch/>
        </p:blipFill>
        <p:spPr>
          <a:xfrm>
            <a:off x="302760" y="1368000"/>
            <a:ext cx="4862160" cy="3240000"/>
          </a:xfrm>
          <a:prstGeom prst="rect">
            <a:avLst/>
          </a:prstGeom>
          <a:ln>
            <a:noFill/>
          </a:ln>
        </p:spPr>
      </p:pic>
      <p:pic>
        <p:nvPicPr>
          <p:cNvPr id="198" name="Рисунок 197"/>
          <p:cNvPicPr/>
          <p:nvPr/>
        </p:nvPicPr>
        <p:blipFill>
          <a:blip r:embed="rId3"/>
          <a:stretch/>
        </p:blipFill>
        <p:spPr>
          <a:xfrm>
            <a:off x="4856760" y="3960000"/>
            <a:ext cx="4906800" cy="3312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TextShape 1"/>
          <p:cNvSpPr txBox="1"/>
          <p:nvPr/>
        </p:nvSpPr>
        <p:spPr>
          <a:xfrm>
            <a:off x="2665680" y="599640"/>
            <a:ext cx="2851200" cy="3999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ru-RU" sz="2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АНАТОМИЯ </a:t>
            </a:r>
            <a:r>
              <a:rPr lang="ru-RU" sz="22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НА 5</a:t>
            </a:r>
            <a:endParaRPr lang="ru-RU" sz="22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00" name="Рисунок 199"/>
          <p:cNvPicPr/>
          <p:nvPr/>
        </p:nvPicPr>
        <p:blipFill>
          <a:blip r:embed="rId2"/>
          <a:stretch/>
        </p:blipFill>
        <p:spPr>
          <a:xfrm>
            <a:off x="936000" y="1440000"/>
            <a:ext cx="7629840" cy="5722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extShape 1"/>
          <p:cNvSpPr txBox="1"/>
          <p:nvPr/>
        </p:nvSpPr>
        <p:spPr>
          <a:xfrm>
            <a:off x="1938240" y="532920"/>
            <a:ext cx="5805720" cy="3999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ru-RU" sz="2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ФОРУМ ПЕДАГОГИЧЕСКИХ ИНИЦИАТИВ</a:t>
            </a:r>
          </a:p>
        </p:txBody>
      </p:sp>
      <p:pic>
        <p:nvPicPr>
          <p:cNvPr id="202" name="Рисунок 201"/>
          <p:cNvPicPr/>
          <p:nvPr/>
        </p:nvPicPr>
        <p:blipFill>
          <a:blip r:embed="rId2"/>
          <a:stretch/>
        </p:blipFill>
        <p:spPr>
          <a:xfrm>
            <a:off x="1008000" y="1656000"/>
            <a:ext cx="7666200" cy="5366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extShape 1"/>
          <p:cNvSpPr txBox="1"/>
          <p:nvPr/>
        </p:nvSpPr>
        <p:spPr>
          <a:xfrm>
            <a:off x="620640" y="4104000"/>
            <a:ext cx="5729760" cy="7135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ru-RU" sz="4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ШКОЛА ТЬЮТОРОВ</a:t>
            </a:r>
            <a:endParaRPr lang="ru-RU" sz="1800" b="1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TextShape 1"/>
          <p:cNvSpPr txBox="1"/>
          <p:nvPr/>
        </p:nvSpPr>
        <p:spPr>
          <a:xfrm>
            <a:off x="44280" y="1648080"/>
            <a:ext cx="9737640" cy="58604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ru-RU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Состав: </a:t>
            </a:r>
            <a:r>
              <a:rPr lang="ru-RU" sz="20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лечебный факультет- </a:t>
            </a:r>
            <a:r>
              <a:rPr lang="ru-RU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13, </a:t>
            </a:r>
            <a:r>
              <a:rPr lang="ru-RU" sz="20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пед</a:t>
            </a:r>
            <a:r>
              <a:rPr lang="ru-RU" sz="20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иатрический </a:t>
            </a:r>
            <a:r>
              <a:rPr lang="ru-RU" sz="20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факультет </a:t>
            </a:r>
            <a:r>
              <a:rPr lang="ru-RU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- 9, </a:t>
            </a:r>
            <a:r>
              <a:rPr lang="ru-RU" sz="20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стоматологический факультет </a:t>
            </a:r>
            <a:r>
              <a:rPr lang="ru-RU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— 6 (Итого: 28)</a:t>
            </a:r>
            <a:endParaRPr lang="ru-RU" sz="1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ru-RU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Анкетирование претендентов, отбор</a:t>
            </a:r>
            <a:endParaRPr lang="ru-RU" sz="1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ru-RU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Занятие 1 — 4 мая (дистанционно, подготовлен теоретический материал, даны задания для проверки пройденного материала): Структура совета </a:t>
            </a:r>
            <a:r>
              <a:rPr lang="ru-RU" sz="20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обучающихся</a:t>
            </a:r>
            <a:r>
              <a:rPr lang="ru-RU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Нормативно-правовая база тьюторского движения.</a:t>
            </a:r>
            <a:endParaRPr lang="ru-RU" sz="1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ru-RU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Занятие 2 — 8 мая (дистанционно, подготовлен теоретический материал, даны задания для проверки пройденного материала): Знакомство и сплочение</a:t>
            </a:r>
            <a:endParaRPr lang="ru-RU" sz="1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ru-RU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Занятие 3 — 19 мая (дистанционно, онлайн-занятие с психологом, теоретический материал, задания для контроля пройденного материала): Лидерство</a:t>
            </a:r>
            <a:endParaRPr lang="ru-RU" sz="1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ru-RU" sz="1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ru-RU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Microsoft YaHei"/>
              </a:rPr>
              <a:t>Все ребята присутствовали на занятиях, активно скидывали ответы на задания.</a:t>
            </a:r>
            <a:endParaRPr lang="ru-RU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ru-RU" sz="1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5" name="TextShape 2"/>
          <p:cNvSpPr txBox="1"/>
          <p:nvPr/>
        </p:nvSpPr>
        <p:spPr>
          <a:xfrm>
            <a:off x="2592000" y="523080"/>
            <a:ext cx="2955360" cy="4849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ru-RU" sz="28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ПРОВЕДЕНО: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TextShape 1"/>
          <p:cNvSpPr txBox="1"/>
          <p:nvPr/>
        </p:nvSpPr>
        <p:spPr>
          <a:xfrm>
            <a:off x="58680" y="2761200"/>
            <a:ext cx="10022040" cy="4438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ru-RU" sz="2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Занятие 4 — 29 августа : встреча с тьюторами, практического подкрепление пройденного материала (+присутствие психолога), обсуждение плана проведения Дня знаний</a:t>
            </a:r>
            <a:endParaRPr lang="ru-RU" sz="1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ru-RU" sz="2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Занятие 5 — 31 августа, 2 сентября (деление ребят на 2 потока): тренинг с психологом «Конфликтология»</a:t>
            </a:r>
            <a:endParaRPr lang="ru-RU" sz="1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ru-RU" sz="2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Занятие 6 — 4 сентября, 7 сентября (деление ребят на 2 потока): тренинг с психологом «Конфликтология»</a:t>
            </a:r>
            <a:endParaRPr lang="ru-RU" sz="1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ru-RU" sz="2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Занятие 7 - 8 сентября: представление проектов о развитии тьюторского движения. Выдача сертификатов о прохождении Школы тьюторов.</a:t>
            </a:r>
            <a:endParaRPr lang="ru-RU" sz="1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ru-RU" sz="1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7" name="TextShape 2"/>
          <p:cNvSpPr txBox="1"/>
          <p:nvPr/>
        </p:nvSpPr>
        <p:spPr>
          <a:xfrm>
            <a:off x="792000" y="752040"/>
            <a:ext cx="6340320" cy="3999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ru-RU" sz="22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ДАЛЬНЕЙШИЙ ПЛАН ЗАНЯТИЙ ШКОЛЫ: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CustomShape 1"/>
          <p:cNvSpPr/>
          <p:nvPr/>
        </p:nvSpPr>
        <p:spPr>
          <a:xfrm>
            <a:off x="3202560" y="720000"/>
            <a:ext cx="1981440" cy="484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ru-RU" sz="2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СОСТАВ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3" name="CustomShape 2"/>
          <p:cNvSpPr/>
          <p:nvPr/>
        </p:nvSpPr>
        <p:spPr>
          <a:xfrm>
            <a:off x="576000" y="1706880"/>
            <a:ext cx="9009960" cy="4556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ru-RU" sz="4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Тюторы</a:t>
            </a:r>
            <a:r>
              <a:rPr lang="ru-RU" sz="4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: </a:t>
            </a:r>
            <a:r>
              <a:rPr lang="ru-RU" sz="4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лечебный факультет – 19 чел., </a:t>
            </a:r>
          </a:p>
          <a:p>
            <a:r>
              <a:rPr lang="ru-RU" sz="4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</a:t>
            </a:r>
            <a:r>
              <a:rPr lang="ru-RU" sz="4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едиатрический факультет – 13 чел.,</a:t>
            </a:r>
          </a:p>
          <a:p>
            <a:r>
              <a:rPr lang="ru-RU" sz="4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стоматологический факультет – 7 чел.</a:t>
            </a:r>
          </a:p>
          <a:p>
            <a:r>
              <a:rPr lang="ru-RU" sz="4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Главный </a:t>
            </a:r>
            <a:r>
              <a:rPr lang="ru-RU" sz="4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тьютор</a:t>
            </a:r>
            <a:r>
              <a:rPr lang="ru-RU" sz="4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, </a:t>
            </a:r>
            <a:endParaRPr lang="ru-RU" sz="40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r>
              <a:rPr lang="ru-RU" sz="4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старшие </a:t>
            </a:r>
            <a:r>
              <a:rPr lang="ru-RU" sz="4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тьюторы</a:t>
            </a:r>
            <a:r>
              <a:rPr lang="ru-RU" sz="4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: </a:t>
            </a:r>
            <a:endParaRPr lang="ru-RU" sz="40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algn="just"/>
            <a:r>
              <a:rPr lang="ru-RU" sz="4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л</a:t>
            </a:r>
            <a:r>
              <a:rPr lang="ru-RU" sz="4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ечебного факультета (2 потока),</a:t>
            </a:r>
          </a:p>
          <a:p>
            <a:pPr algn="just"/>
            <a:r>
              <a:rPr lang="ru-RU" sz="40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</a:t>
            </a:r>
            <a:r>
              <a:rPr lang="ru-RU" sz="4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едиатрического факультета, </a:t>
            </a:r>
          </a:p>
          <a:p>
            <a:pPr algn="just"/>
            <a:r>
              <a:rPr lang="ru-RU" sz="40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стоматологического факультета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CustomShape 1"/>
          <p:cNvSpPr/>
          <p:nvPr/>
        </p:nvSpPr>
        <p:spPr>
          <a:xfrm>
            <a:off x="3364560" y="752040"/>
            <a:ext cx="2899080" cy="399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ru-RU" sz="22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ГЛАВНЫЙ ТЬЮТОР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5" name="Рисунок 164"/>
          <p:cNvPicPr/>
          <p:nvPr/>
        </p:nvPicPr>
        <p:blipFill>
          <a:blip r:embed="rId2"/>
          <a:stretch/>
        </p:blipFill>
        <p:spPr>
          <a:xfrm>
            <a:off x="3096000" y="1516320"/>
            <a:ext cx="3455640" cy="4963320"/>
          </a:xfrm>
          <a:prstGeom prst="rect">
            <a:avLst/>
          </a:prstGeom>
          <a:ln>
            <a:noFill/>
          </a:ln>
        </p:spPr>
      </p:pic>
      <p:sp>
        <p:nvSpPr>
          <p:cNvPr id="166" name="CustomShape 2"/>
          <p:cNvSpPr/>
          <p:nvPr/>
        </p:nvSpPr>
        <p:spPr>
          <a:xfrm>
            <a:off x="3672000" y="6640560"/>
            <a:ext cx="2428200" cy="343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ru-RU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Непомнящая Лидия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CustomShape 1"/>
          <p:cNvSpPr/>
          <p:nvPr/>
        </p:nvSpPr>
        <p:spPr>
          <a:xfrm>
            <a:off x="1010880" y="824040"/>
            <a:ext cx="6908760" cy="399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ru-RU" sz="22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СТАРШИЕ ТЬЮТОРЫ ЛЕЧЕБНОГО ФАКУЛЬТЕТА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8" name="Рисунок 167"/>
          <p:cNvPicPr/>
          <p:nvPr/>
        </p:nvPicPr>
        <p:blipFill>
          <a:blip r:embed="rId2"/>
          <a:stretch/>
        </p:blipFill>
        <p:spPr>
          <a:xfrm>
            <a:off x="864000" y="1728000"/>
            <a:ext cx="3148200" cy="3814920"/>
          </a:xfrm>
          <a:prstGeom prst="rect">
            <a:avLst/>
          </a:prstGeom>
          <a:ln>
            <a:noFill/>
          </a:ln>
        </p:spPr>
      </p:pic>
      <p:pic>
        <p:nvPicPr>
          <p:cNvPr id="169" name="Рисунок 168"/>
          <p:cNvPicPr/>
          <p:nvPr/>
        </p:nvPicPr>
        <p:blipFill>
          <a:blip r:embed="rId3"/>
          <a:stretch/>
        </p:blipFill>
        <p:spPr>
          <a:xfrm>
            <a:off x="5760000" y="1630080"/>
            <a:ext cx="2988720" cy="3985560"/>
          </a:xfrm>
          <a:prstGeom prst="rect">
            <a:avLst/>
          </a:prstGeom>
          <a:ln>
            <a:noFill/>
          </a:ln>
        </p:spPr>
      </p:pic>
      <p:sp>
        <p:nvSpPr>
          <p:cNvPr id="170" name="CustomShape 2"/>
          <p:cNvSpPr/>
          <p:nvPr/>
        </p:nvSpPr>
        <p:spPr>
          <a:xfrm>
            <a:off x="1224000" y="5848560"/>
            <a:ext cx="2396160" cy="343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ru-RU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Малышева Татьяна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1" name="CustomShape 3"/>
          <p:cNvSpPr/>
          <p:nvPr/>
        </p:nvSpPr>
        <p:spPr>
          <a:xfrm>
            <a:off x="6418080" y="5848560"/>
            <a:ext cx="1789560" cy="343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ru-RU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Перова Арина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CustomShape 1"/>
          <p:cNvSpPr/>
          <p:nvPr/>
        </p:nvSpPr>
        <p:spPr>
          <a:xfrm>
            <a:off x="794880" y="751680"/>
            <a:ext cx="8132760" cy="709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ru-RU" sz="22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СТАРШИЙ ТЬЮТОР ПЕДИАТРИЧЕСКОГО ФАКУЛЬТЕТА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73" name="Рисунок 172"/>
          <p:cNvPicPr/>
          <p:nvPr/>
        </p:nvPicPr>
        <p:blipFill>
          <a:blip r:embed="rId2"/>
          <a:stretch/>
        </p:blipFill>
        <p:spPr>
          <a:xfrm>
            <a:off x="2880000" y="1594440"/>
            <a:ext cx="3771720" cy="5029200"/>
          </a:xfrm>
          <a:prstGeom prst="rect">
            <a:avLst/>
          </a:prstGeom>
          <a:ln>
            <a:noFill/>
          </a:ln>
        </p:spPr>
      </p:pic>
      <p:sp>
        <p:nvSpPr>
          <p:cNvPr id="174" name="CustomShape 2"/>
          <p:cNvSpPr/>
          <p:nvPr/>
        </p:nvSpPr>
        <p:spPr>
          <a:xfrm>
            <a:off x="4290000" y="6623640"/>
            <a:ext cx="2147760" cy="343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ru-RU" sz="1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Маслова Татьяна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CustomShape 1"/>
          <p:cNvSpPr/>
          <p:nvPr/>
        </p:nvSpPr>
        <p:spPr>
          <a:xfrm>
            <a:off x="216000" y="702000"/>
            <a:ext cx="8566920" cy="44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ru-RU" sz="22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СТАРШИЙ ТЬЮТОР СТОМАТОЛОГИЧЕСКОГО ФАКУЛЬТЕТА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76" name="Рисунок 175"/>
          <p:cNvPicPr/>
          <p:nvPr/>
        </p:nvPicPr>
        <p:blipFill>
          <a:blip r:embed="rId2"/>
          <a:stretch/>
        </p:blipFill>
        <p:spPr>
          <a:xfrm>
            <a:off x="2904840" y="1447200"/>
            <a:ext cx="4266720" cy="4669200"/>
          </a:xfrm>
          <a:prstGeom prst="rect">
            <a:avLst/>
          </a:prstGeom>
          <a:ln>
            <a:noFill/>
          </a:ln>
        </p:spPr>
      </p:pic>
      <p:sp>
        <p:nvSpPr>
          <p:cNvPr id="177" name="CustomShape 2"/>
          <p:cNvSpPr/>
          <p:nvPr/>
        </p:nvSpPr>
        <p:spPr>
          <a:xfrm>
            <a:off x="2808000" y="6264000"/>
            <a:ext cx="4521960" cy="559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ru-RU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Галсанова Аяна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lang="ru-RU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(Главный тьютор 2020-2021 уч. года)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extShape 1"/>
          <p:cNvSpPr txBox="1"/>
          <p:nvPr/>
        </p:nvSpPr>
        <p:spPr>
          <a:xfrm>
            <a:off x="504000" y="2019240"/>
            <a:ext cx="8928000" cy="43887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ru-RU" sz="22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1. День знаний: сопровождение группы, экскурсия по студ.городку, беседа о правилах поведения, внешнем виде, знакомство с расписанием, деканатом, кафедрами.</a:t>
            </a:r>
            <a:endParaRPr lang="ru-RU" sz="1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ru-RU" sz="22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2. Сопровождение групп для знакомства и прослушивания в хор «Гаудеамус»</a:t>
            </a:r>
            <a:endParaRPr lang="ru-RU" sz="1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ru-RU" sz="22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3. Сопровождение, помощь в прохождении мед осмотра для 1 курса</a:t>
            </a:r>
            <a:endParaRPr lang="ru-RU" sz="1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ru-RU" sz="22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4. Сопровождение на шествии первокурсников</a:t>
            </a:r>
            <a:endParaRPr lang="ru-RU" sz="1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ru-RU" sz="22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5. Посещение психолога с группой</a:t>
            </a:r>
            <a:endParaRPr lang="ru-RU" sz="1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ru-RU" sz="1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9" name="TextShape 2"/>
          <p:cNvSpPr txBox="1"/>
          <p:nvPr/>
        </p:nvSpPr>
        <p:spPr>
          <a:xfrm>
            <a:off x="2857500" y="614520"/>
            <a:ext cx="4221000" cy="400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ru-RU" sz="2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УЧАСТИЕ В МЕРОПРИЯТИЯХ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extShape 1"/>
          <p:cNvSpPr txBox="1"/>
          <p:nvPr/>
        </p:nvSpPr>
        <p:spPr>
          <a:xfrm>
            <a:off x="362880" y="1872000"/>
            <a:ext cx="8781120" cy="4896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ru-RU" sz="22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6. Сопровождение группы на расширенном совете обучающихся</a:t>
            </a:r>
            <a:endParaRPr lang="ru-RU" sz="2200" b="1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ru-RU" sz="22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7. Посвящение в студенты</a:t>
            </a:r>
            <a:endParaRPr lang="ru-RU" sz="2200" b="1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ru-RU" sz="22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8. Проведение занятий «Анатомия на 5»</a:t>
            </a:r>
            <a:endParaRPr lang="ru-RU" sz="2200" b="1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ru-RU" sz="22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+ тьюторские часы, посещение мероприятий в Академии, поход в театр, работа с отстающими студентами для входа в сессию, ежемесячные посещения совета обучающихся</a:t>
            </a:r>
            <a:endParaRPr lang="ru-RU" sz="2200" b="1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ru-RU" sz="2200" b="1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ru-RU" sz="22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+ посещение 1 межрегионального форума педагогических инициатив — семинар для кураторов и тьюторов (главный тьютор, старшие тьюторы факультетов)</a:t>
            </a:r>
            <a:endParaRPr lang="ru-RU" sz="2200" b="1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ru-RU" sz="2200" b="1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ru-RU" sz="22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+школа тьюторов (главный тьютор, старшие тьюторы факультетов)</a:t>
            </a:r>
            <a:endParaRPr lang="ru-RU" sz="2200" b="1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1" name="TextShape 2"/>
          <p:cNvSpPr txBox="1"/>
          <p:nvPr/>
        </p:nvSpPr>
        <p:spPr>
          <a:xfrm>
            <a:off x="2467320" y="543360"/>
            <a:ext cx="4221000" cy="3999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ru-RU" sz="2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УЧАСТИЕ В МЕРОПРИЯТИЯХ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extShape 1"/>
          <p:cNvSpPr txBox="1"/>
          <p:nvPr/>
        </p:nvSpPr>
        <p:spPr>
          <a:xfrm>
            <a:off x="3418680" y="599640"/>
            <a:ext cx="2225880" cy="3999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ru-RU" sz="2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ДЕНЬ ЗНАНИЙ</a:t>
            </a:r>
          </a:p>
        </p:txBody>
      </p:sp>
      <p:pic>
        <p:nvPicPr>
          <p:cNvPr id="183" name="Рисунок 182"/>
          <p:cNvPicPr/>
          <p:nvPr/>
        </p:nvPicPr>
        <p:blipFill>
          <a:blip r:embed="rId2"/>
          <a:stretch/>
        </p:blipFill>
        <p:spPr>
          <a:xfrm>
            <a:off x="288000" y="1359360"/>
            <a:ext cx="5523480" cy="3680640"/>
          </a:xfrm>
          <a:prstGeom prst="rect">
            <a:avLst/>
          </a:prstGeom>
          <a:ln>
            <a:noFill/>
          </a:ln>
        </p:spPr>
      </p:pic>
      <p:pic>
        <p:nvPicPr>
          <p:cNvPr id="184" name="Рисунок 183"/>
          <p:cNvPicPr/>
          <p:nvPr/>
        </p:nvPicPr>
        <p:blipFill>
          <a:blip r:embed="rId3"/>
          <a:stretch/>
        </p:blipFill>
        <p:spPr>
          <a:xfrm>
            <a:off x="5362200" y="4320000"/>
            <a:ext cx="4429800" cy="2952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</TotalTime>
  <Words>448</Words>
  <Application>Microsoft Office PowerPoint</Application>
  <PresentationFormat>Произвольный</PresentationFormat>
  <Paragraphs>58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19</vt:i4>
      </vt:variant>
    </vt:vector>
  </HeadingPairs>
  <TitlesOfParts>
    <vt:vector size="31" baseType="lpstr">
      <vt:lpstr>Microsoft YaHei</vt:lpstr>
      <vt:lpstr>Arial</vt:lpstr>
      <vt:lpstr>DejaVu Sans</vt:lpstr>
      <vt:lpstr>Source Sans Pro</vt:lpstr>
      <vt:lpstr>Source Sans Pro Light</vt:lpstr>
      <vt:lpstr>Symbol</vt:lpstr>
      <vt:lpstr>Times New Roman</vt:lpstr>
      <vt:lpstr>Wingdings</vt:lpstr>
      <vt:lpstr>Office Theme</vt:lpstr>
      <vt:lpstr>Office Theme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1</dc:creator>
  <dc:description/>
  <cp:lastModifiedBy>1</cp:lastModifiedBy>
  <cp:revision>16</cp:revision>
  <dcterms:created xsi:type="dcterms:W3CDTF">2009-04-16T11:32:32Z</dcterms:created>
  <dcterms:modified xsi:type="dcterms:W3CDTF">2020-06-08T06:45:44Z</dcterms:modified>
  <dc:language>ru-RU</dc:language>
</cp:coreProperties>
</file>